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8" r:id="rId3"/>
    <p:sldId id="263" r:id="rId4"/>
    <p:sldId id="271" r:id="rId5"/>
    <p:sldId id="273" r:id="rId6"/>
    <p:sldId id="279" r:id="rId7"/>
    <p:sldId id="275" r:id="rId8"/>
    <p:sldId id="272" r:id="rId9"/>
    <p:sldId id="280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BF89"/>
    <a:srgbClr val="373B46"/>
    <a:srgbClr val="070708"/>
    <a:srgbClr val="363433"/>
    <a:srgbClr val="333944"/>
    <a:srgbClr val="0F0E13"/>
    <a:srgbClr val="2326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50" autoAdjust="0"/>
    <p:restoredTop sz="95480" autoAdjust="0"/>
  </p:normalViewPr>
  <p:slideViewPr>
    <p:cSldViewPr snapToGrid="0">
      <p:cViewPr varScale="1">
        <p:scale>
          <a:sx n="83" d="100"/>
          <a:sy n="83" d="100"/>
        </p:scale>
        <p:origin x="1656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0" d="100"/>
          <a:sy n="110" d="100"/>
        </p:scale>
        <p:origin x="1560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AD422-0CE2-7345-9C9C-5AE431B01D98}" type="datetimeFigureOut">
              <a:rPr lang="en-US" altLang="ko-KR" smtClean="0"/>
              <a:t>6/19/2019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FAF04-A4AB-394B-8174-0452DE40444D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7835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593C2-BB06-FE4C-A097-5F24D72EFBBA}" type="datetimeFigureOut">
              <a:rPr lang="en-US" altLang="ko-KR" smtClean="0"/>
              <a:t>6/19/2019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C0F5F-2408-184D-BCB4-04B8D7BCC9C3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816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C0F5F-2408-184D-BCB4-04B8D7BCC9C3}" type="slidenum">
              <a:rPr lang="en-US" altLang="ko-KR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32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C0F5F-2408-184D-BCB4-04B8D7BCC9C3}" type="slidenum">
              <a:rPr lang="en-US" altLang="ko-KR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819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C0F5F-2408-184D-BCB4-04B8D7BCC9C3}" type="slidenum">
              <a:rPr lang="en-US" altLang="ko-KR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839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762125" y="3049433"/>
            <a:ext cx="5619750" cy="754988"/>
          </a:xfrm>
        </p:spPr>
        <p:txBody>
          <a:bodyPr lIns="0" rIns="0" anchor="ctr">
            <a:normAutofit/>
          </a:bodyPr>
          <a:lstStyle>
            <a:lvl1pPr marL="0" indent="0" algn="dist">
              <a:lnSpc>
                <a:spcPct val="100000"/>
              </a:lnSpc>
              <a:buFont typeface="Arial" panose="020B0604020202020204" pitchFamily="34" charset="0"/>
              <a:buNone/>
              <a:defRPr sz="3400" b="1" baseline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BLACK AND WHITE BASIC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762125" y="3942925"/>
            <a:ext cx="5619750" cy="457626"/>
          </a:xfrm>
        </p:spPr>
        <p:txBody>
          <a:bodyPr lIns="0" rIns="0" anchor="ctr"/>
          <a:lstStyle>
            <a:lvl1pPr marL="0" indent="0" algn="dist">
              <a:buFont typeface="Arial" panose="020B0604020202020204" pitchFamily="34" charset="0"/>
              <a:buNone/>
              <a:defRPr sz="16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ADSTORE POWERPOINT TEMPLATE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69080" y="4944685"/>
            <a:ext cx="1005840" cy="631614"/>
          </a:xfrm>
        </p:spPr>
        <p:txBody>
          <a:bodyPr anchor="ctr"/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050" kern="1000" spc="-7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</a:lstStyle>
          <a:p>
            <a:r>
              <a:rPr lang="en-US" altLang="ko-KR"/>
              <a:t>DESIGNED BY</a:t>
            </a:r>
          </a:p>
          <a:p>
            <a:r>
              <a:rPr lang="en-US"/>
              <a:t>L@RGO</a:t>
            </a:r>
          </a:p>
        </p:txBody>
      </p:sp>
      <p:sp>
        <p:nvSpPr>
          <p:cNvPr id="14" name="내용 개체 틀 13"/>
          <p:cNvSpPr>
            <a:spLocks noGrp="1"/>
          </p:cNvSpPr>
          <p:nvPr>
            <p:ph sz="quarter" idx="12" hasCustomPrompt="1"/>
          </p:nvPr>
        </p:nvSpPr>
        <p:spPr>
          <a:xfrm>
            <a:off x="1762125" y="2483503"/>
            <a:ext cx="5619750" cy="450116"/>
          </a:xfrm>
        </p:spPr>
        <p:txBody>
          <a:bodyPr vert="horz" lIns="0" tIns="45720" rIns="0" bIns="45720" rtlCol="0" anchor="ctr">
            <a:noAutofit/>
          </a:bodyPr>
          <a:lstStyle>
            <a:lvl1pPr>
              <a:defRPr lang="ko-KR" altLang="en-US" sz="1600" b="0" baseline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ko-KR" altLang="en-US" sz="1400" smtClean="0">
                <a:solidFill>
                  <a:schemeClr val="bg1"/>
                </a:solidFill>
              </a:defRPr>
            </a:lvl2pPr>
            <a:lvl3pPr>
              <a:defRPr lang="ko-KR" altLang="en-US" sz="1200" smtClean="0">
                <a:solidFill>
                  <a:schemeClr val="bg1"/>
                </a:solidFill>
              </a:defRPr>
            </a:lvl3pPr>
            <a:lvl4pPr>
              <a:defRPr lang="ko-KR" altLang="en-US" sz="1100" smtClean="0">
                <a:solidFill>
                  <a:schemeClr val="bg1"/>
                </a:solidFill>
              </a:defRPr>
            </a:lvl4pPr>
            <a:lvl5pPr>
              <a:defRPr lang="ko-KR" altLang="en-US" sz="1100">
                <a:solidFill>
                  <a:schemeClr val="bg1"/>
                </a:solidFill>
              </a:defRPr>
            </a:lvl5pPr>
          </a:lstStyle>
          <a:p>
            <a:pPr lvl="0" algn="ctr">
              <a:lnSpc>
                <a:spcPct val="100000"/>
              </a:lnSpc>
              <a:spcBef>
                <a:spcPct val="0"/>
              </a:spcBef>
            </a:pPr>
            <a:r>
              <a:rPr lang="en-US" altLang="ko-KR" dirty="0"/>
              <a:t>YOUR LOGO HERE</a:t>
            </a:r>
            <a:endParaRPr lang="ko-KR" altLang="en-US" dirty="0"/>
          </a:p>
        </p:txBody>
      </p:sp>
      <p:cxnSp>
        <p:nvCxnSpPr>
          <p:cNvPr id="18" name="직선 연결선 17"/>
          <p:cNvCxnSpPr/>
          <p:nvPr userDrawn="1"/>
        </p:nvCxnSpPr>
        <p:spPr>
          <a:xfrm>
            <a:off x="4507341" y="5859352"/>
            <a:ext cx="147954" cy="99353"/>
          </a:xfrm>
          <a:prstGeom prst="line">
            <a:avLst/>
          </a:prstGeom>
          <a:ln w="6350" cap="rnd" cmpd="sng">
            <a:solidFill>
              <a:schemeClr val="tx1"/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내용 개체 틀 19"/>
          <p:cNvSpPr>
            <a:spLocks noGrp="1"/>
          </p:cNvSpPr>
          <p:nvPr>
            <p:ph sz="quarter" idx="13" hasCustomPrompt="1"/>
          </p:nvPr>
        </p:nvSpPr>
        <p:spPr>
          <a:xfrm>
            <a:off x="4068763" y="6229350"/>
            <a:ext cx="1006475" cy="628650"/>
          </a:xfrm>
        </p:spPr>
        <p:txBody>
          <a:bodyPr/>
          <a:lstStyle>
            <a:lvl1pPr algn="ctr">
              <a:lnSpc>
                <a:spcPct val="100000"/>
              </a:lnSpc>
              <a:defRPr sz="2000">
                <a:ln>
                  <a:solidFill>
                    <a:schemeClr val="tx1">
                      <a:alpha val="0"/>
                    </a:schemeClr>
                  </a:solidFill>
                </a:ln>
              </a:defRPr>
            </a:lvl1pPr>
          </a:lstStyle>
          <a:p>
            <a:pPr lvl="0"/>
            <a:r>
              <a:rPr lang="en-US" altLang="ko-KR" dirty="0"/>
              <a:t>LOGO2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0367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82708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414" y="488112"/>
            <a:ext cx="8314586" cy="488202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2400" spc="-90" baseline="0" dirty="0">
                <a:solidFill>
                  <a:srgbClr val="373B46"/>
                </a:solidFill>
              </a:defRPr>
            </a:lvl1pPr>
          </a:lstStyle>
          <a:p>
            <a:pPr marL="0" lvl="0" indent="0" algn="ctr">
              <a:lnSpc>
                <a:spcPct val="100000"/>
              </a:lnSpc>
              <a:buFont typeface="Arial" panose="020B0604020202020204" pitchFamily="34" charset="0"/>
            </a:pPr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634" y="1270762"/>
            <a:ext cx="8219465" cy="450883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300" spc="-9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ko-KR" altLang="en-US" dirty="0"/>
              <a:t>마스터 텍스트 스타일 편집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829414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58667" y="6325221"/>
            <a:ext cx="83592" cy="78118"/>
          </a:xfrm>
          <a:prstGeom prst="line">
            <a:avLst/>
          </a:prstGeom>
          <a:ln w="6350" cap="rnd" cmpd="sng">
            <a:solidFill>
              <a:schemeClr val="bg1">
                <a:lumMod val="85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 userDrawn="1"/>
        </p:nvCxnSpPr>
        <p:spPr>
          <a:xfrm>
            <a:off x="164349" y="1721645"/>
            <a:ext cx="488114" cy="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 userDrawn="1"/>
        </p:nvCxnSpPr>
        <p:spPr>
          <a:xfrm>
            <a:off x="164349" y="976313"/>
            <a:ext cx="488114" cy="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20183227">
            <a:off x="38766" y="263059"/>
            <a:ext cx="718413" cy="450196"/>
          </a:xfrm>
          <a:prstGeom prst="rect">
            <a:avLst/>
          </a:prstGeom>
        </p:spPr>
      </p:pic>
      <p:cxnSp>
        <p:nvCxnSpPr>
          <p:cNvPr id="15" name="직선 연결선 14"/>
          <p:cNvCxnSpPr/>
          <p:nvPr userDrawn="1"/>
        </p:nvCxnSpPr>
        <p:spPr>
          <a:xfrm>
            <a:off x="4878265" y="1152295"/>
            <a:ext cx="205968" cy="0"/>
          </a:xfrm>
          <a:prstGeom prst="line">
            <a:avLst/>
          </a:prstGeom>
          <a:ln w="34925">
            <a:solidFill>
              <a:srgbClr val="E8BF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164350" y="5679168"/>
            <a:ext cx="488113" cy="468540"/>
          </a:xfrm>
        </p:spPr>
        <p:txBody>
          <a:bodyPr/>
          <a:lstStyle>
            <a:lvl1pPr algn="dist">
              <a:defRPr sz="800" b="1" baseline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373B46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ADSTORE</a:t>
            </a:r>
          </a:p>
          <a:p>
            <a:pPr lvl="0"/>
            <a:r>
              <a:rPr lang="en-US" altLang="ko-KR" dirty="0"/>
              <a:t>-L@RGO</a:t>
            </a:r>
            <a:endParaRPr lang="ko-KR" altLang="en-US" dirty="0"/>
          </a:p>
        </p:txBody>
      </p:sp>
      <p:sp>
        <p:nvSpPr>
          <p:cNvPr id="20" name="텍스트 개체 틀 10"/>
          <p:cNvSpPr>
            <a:spLocks noGrp="1"/>
          </p:cNvSpPr>
          <p:nvPr>
            <p:ph type="body" sz="quarter" idx="11" hasCustomPrompt="1"/>
          </p:nvPr>
        </p:nvSpPr>
        <p:spPr>
          <a:xfrm>
            <a:off x="164350" y="975520"/>
            <a:ext cx="488113" cy="746125"/>
          </a:xfrm>
        </p:spPr>
        <p:txBody>
          <a:bodyPr/>
          <a:lstStyle>
            <a:lvl1pPr marL="0" indent="0" algn="dist" defTabSz="914377" rtl="0" eaLnBrk="1" latin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1" kern="1000" spc="-70" dirty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SIMPLE</a:t>
            </a:r>
          </a:p>
          <a:p>
            <a:pPr lvl="0"/>
            <a:r>
              <a:rPr lang="en-US" altLang="ko-KR" dirty="0"/>
              <a:t>WHITE</a:t>
            </a:r>
          </a:p>
          <a:p>
            <a:pPr lvl="0"/>
            <a:r>
              <a:rPr lang="en-US" altLang="ko-KR" dirty="0"/>
              <a:t>BASIC</a:t>
            </a:r>
            <a:endParaRPr lang="ko-KR" altLang="en-US" dirty="0"/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185" y="6572689"/>
            <a:ext cx="488114" cy="183043"/>
          </a:xfrm>
          <a:prstGeom prst="rect">
            <a:avLst/>
          </a:prstGeom>
        </p:spPr>
      </p:pic>
      <p:sp>
        <p:nvSpPr>
          <p:cNvPr id="22" name="Content Placeholder 2"/>
          <p:cNvSpPr>
            <a:spLocks noGrp="1"/>
          </p:cNvSpPr>
          <p:nvPr>
            <p:ph idx="12"/>
          </p:nvPr>
        </p:nvSpPr>
        <p:spPr>
          <a:xfrm>
            <a:off x="835634" y="1840111"/>
            <a:ext cx="8219465" cy="4923785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300" spc="-9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606442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9" userDrawn="1">
          <p15:clr>
            <a:srgbClr val="FBAE40"/>
          </p15:clr>
        </p15:guide>
        <p15:guide id="3" pos="52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내용 개체 틀 8"/>
          <p:cNvSpPr txBox="1">
            <a:spLocks/>
          </p:cNvSpPr>
          <p:nvPr userDrawn="1"/>
        </p:nvSpPr>
        <p:spPr>
          <a:xfrm>
            <a:off x="917349" y="140941"/>
            <a:ext cx="8099878" cy="657611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 userDrawn="1"/>
        </p:nvSpPr>
        <p:spPr>
          <a:xfrm>
            <a:off x="0" y="0"/>
            <a:ext cx="82708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414" y="488112"/>
            <a:ext cx="8314586" cy="488202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2400" spc="-90" baseline="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lnSpc>
                <a:spcPct val="100000"/>
              </a:lnSpc>
              <a:buFont typeface="Arial" panose="020B0604020202020204" pitchFamily="34" charset="0"/>
            </a:pPr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634" y="1270762"/>
            <a:ext cx="8219465" cy="450883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300" spc="-9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ko-KR" altLang="en-US" dirty="0"/>
              <a:t>마스터 텍스트 스타일 편집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829414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58667" y="6325221"/>
            <a:ext cx="83592" cy="78118"/>
          </a:xfrm>
          <a:prstGeom prst="line">
            <a:avLst/>
          </a:prstGeom>
          <a:ln w="6350" cap="rnd" cmpd="sng">
            <a:solidFill>
              <a:schemeClr val="bg1">
                <a:lumMod val="85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 userDrawn="1"/>
        </p:nvCxnSpPr>
        <p:spPr>
          <a:xfrm>
            <a:off x="164349" y="1721645"/>
            <a:ext cx="488114" cy="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 userDrawn="1"/>
        </p:nvCxnSpPr>
        <p:spPr>
          <a:xfrm>
            <a:off x="164349" y="976313"/>
            <a:ext cx="488114" cy="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20183227">
            <a:off x="38766" y="263059"/>
            <a:ext cx="718413" cy="450196"/>
          </a:xfrm>
          <a:prstGeom prst="rect">
            <a:avLst/>
          </a:prstGeom>
        </p:spPr>
      </p:pic>
      <p:cxnSp>
        <p:nvCxnSpPr>
          <p:cNvPr id="15" name="직선 연결선 14"/>
          <p:cNvCxnSpPr/>
          <p:nvPr userDrawn="1"/>
        </p:nvCxnSpPr>
        <p:spPr>
          <a:xfrm>
            <a:off x="4878265" y="1152295"/>
            <a:ext cx="205968" cy="0"/>
          </a:xfrm>
          <a:prstGeom prst="line">
            <a:avLst/>
          </a:prstGeom>
          <a:ln w="34925">
            <a:solidFill>
              <a:srgbClr val="E8BF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164350" y="5679168"/>
            <a:ext cx="488113" cy="468540"/>
          </a:xfrm>
        </p:spPr>
        <p:txBody>
          <a:bodyPr/>
          <a:lstStyle>
            <a:lvl1pPr algn="dist">
              <a:defRPr sz="800" b="1" baseline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373B46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ADSTORE</a:t>
            </a:r>
          </a:p>
          <a:p>
            <a:pPr lvl="0"/>
            <a:r>
              <a:rPr lang="en-US" altLang="ko-KR" dirty="0"/>
              <a:t>-L@RGO</a:t>
            </a:r>
            <a:endParaRPr lang="ko-KR" altLang="en-US" dirty="0"/>
          </a:p>
        </p:txBody>
      </p:sp>
      <p:sp>
        <p:nvSpPr>
          <p:cNvPr id="20" name="텍스트 개체 틀 10"/>
          <p:cNvSpPr>
            <a:spLocks noGrp="1"/>
          </p:cNvSpPr>
          <p:nvPr>
            <p:ph type="body" sz="quarter" idx="11" hasCustomPrompt="1"/>
          </p:nvPr>
        </p:nvSpPr>
        <p:spPr>
          <a:xfrm>
            <a:off x="164350" y="975520"/>
            <a:ext cx="488113" cy="746125"/>
          </a:xfrm>
        </p:spPr>
        <p:txBody>
          <a:bodyPr/>
          <a:lstStyle>
            <a:lvl1pPr marL="0" indent="0" algn="dist" defTabSz="914377" rtl="0" eaLnBrk="1" latin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1" kern="1000" spc="-70" dirty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SIMPLE</a:t>
            </a:r>
          </a:p>
          <a:p>
            <a:pPr lvl="0"/>
            <a:r>
              <a:rPr lang="en-US" altLang="ko-KR" dirty="0"/>
              <a:t>WHITE</a:t>
            </a:r>
          </a:p>
          <a:p>
            <a:pPr lvl="0"/>
            <a:r>
              <a:rPr lang="en-US" altLang="ko-KR" dirty="0"/>
              <a:t>BASIC</a:t>
            </a:r>
            <a:endParaRPr lang="ko-KR" altLang="en-US" dirty="0"/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185" y="6572689"/>
            <a:ext cx="488114" cy="183043"/>
          </a:xfrm>
          <a:prstGeom prst="rect">
            <a:avLst/>
          </a:prstGeom>
        </p:spPr>
      </p:pic>
      <p:sp>
        <p:nvSpPr>
          <p:cNvPr id="22" name="Content Placeholder 2"/>
          <p:cNvSpPr>
            <a:spLocks noGrp="1"/>
          </p:cNvSpPr>
          <p:nvPr>
            <p:ph idx="12"/>
          </p:nvPr>
        </p:nvSpPr>
        <p:spPr>
          <a:xfrm>
            <a:off x="835634" y="1840111"/>
            <a:ext cx="8219465" cy="4923785"/>
          </a:xfr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300" spc="-9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709216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129">
          <p15:clr>
            <a:srgbClr val="FBAE40"/>
          </p15:clr>
        </p15:guide>
        <p15:guide id="3" pos="5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>
              <a:lnSpc>
                <a:spcPct val="70000"/>
              </a:lnSpc>
              <a:defRPr sz="1200" spc="-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F33ED0-BB53-40D6-86C9-526C8F33B5AF}" type="datetimeFigureOut">
              <a:rPr lang="ko-KR" altLang="en-US" smtClean="0"/>
              <a:pPr/>
              <a:t>2019-06-19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lnSpc>
                <a:spcPct val="70000"/>
              </a:lnSpc>
              <a:defRPr sz="1200" spc="-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r">
              <a:lnSpc>
                <a:spcPct val="70000"/>
              </a:lnSpc>
              <a:defRPr sz="1200" spc="-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84D7C-4A9F-42D1-ACE2-755204AF411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201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1" hangingPunct="1">
        <a:lnSpc>
          <a:spcPct val="100000"/>
        </a:lnSpc>
        <a:spcBef>
          <a:spcPct val="0"/>
        </a:spcBef>
        <a:buNone/>
        <a:defRPr sz="4400" kern="1200" spc="-7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70000"/>
        </a:lnSpc>
        <a:spcBef>
          <a:spcPts val="1000"/>
        </a:spcBef>
        <a:buFont typeface="Arial" panose="020B0604020202020204" pitchFamily="34" charset="0"/>
        <a:buNone/>
        <a:defRPr sz="2800" kern="1200" spc="-7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70000"/>
        </a:lnSpc>
        <a:spcBef>
          <a:spcPts val="500"/>
        </a:spcBef>
        <a:buFont typeface="Arial" panose="020B0604020202020204" pitchFamily="34" charset="0"/>
        <a:buNone/>
        <a:defRPr sz="2400" kern="1200" spc="-7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1" hangingPunct="1">
        <a:lnSpc>
          <a:spcPct val="70000"/>
        </a:lnSpc>
        <a:spcBef>
          <a:spcPts val="500"/>
        </a:spcBef>
        <a:buFont typeface="Arial" panose="020B0604020202020204" pitchFamily="34" charset="0"/>
        <a:buNone/>
        <a:defRPr sz="2000" kern="1200" spc="-7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1" hangingPunct="1">
        <a:lnSpc>
          <a:spcPct val="70000"/>
        </a:lnSpc>
        <a:spcBef>
          <a:spcPts val="500"/>
        </a:spcBef>
        <a:buFont typeface="Arial" panose="020B0604020202020204" pitchFamily="34" charset="0"/>
        <a:buNone/>
        <a:defRPr sz="1800" kern="1200" spc="-7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1" hangingPunct="1">
        <a:lnSpc>
          <a:spcPct val="70000"/>
        </a:lnSpc>
        <a:spcBef>
          <a:spcPts val="500"/>
        </a:spcBef>
        <a:buFont typeface="Arial" panose="020B0604020202020204" pitchFamily="34" charset="0"/>
        <a:buNone/>
        <a:defRPr sz="1800" kern="1200" spc="-7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0" y="2250040"/>
            <a:ext cx="9144000" cy="2342508"/>
          </a:xfrm>
          <a:prstGeom prst="rect">
            <a:avLst/>
          </a:prstGeom>
          <a:blipFill dpi="0" rotWithShape="1">
            <a:blip r:embed="rId2" cstate="screen">
              <a:duotone>
                <a:prstClr val="black"/>
                <a:schemeClr val="tx2">
                  <a:lumMod val="75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3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제목 1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0" dirty="0">
                <a:latin typeface="+mn-ea"/>
                <a:ea typeface="+mn-ea"/>
              </a:rPr>
              <a:t>YONGTUBE</a:t>
            </a:r>
            <a:endParaRPr lang="ko-KR" altLang="en-US" b="0" dirty="0">
              <a:latin typeface="+mn-ea"/>
              <a:ea typeface="+mn-ea"/>
            </a:endParaRPr>
          </a:p>
        </p:txBody>
      </p:sp>
      <p:sp>
        <p:nvSpPr>
          <p:cNvPr id="18" name="부제목 17"/>
          <p:cNvSpPr>
            <a:spLocks noGrp="1"/>
          </p:cNvSpPr>
          <p:nvPr>
            <p:ph type="subTitle" idx="1"/>
          </p:nvPr>
        </p:nvSpPr>
        <p:spPr>
          <a:xfrm>
            <a:off x="1836964" y="3942925"/>
            <a:ext cx="5470072" cy="45762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z="14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j-ea"/>
                <a:ea typeface="+mj-ea"/>
              </a:rPr>
              <a:t>COMPUTER SCIENCE POWERPOINT</a:t>
            </a:r>
            <a:endParaRPr lang="ko-KR" altLang="en-US" sz="1400" b="1" dirty="0">
              <a:ln>
                <a:solidFill>
                  <a:schemeClr val="tx1"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>
          <a:xfrm>
            <a:off x="4069079" y="6110567"/>
            <a:ext cx="1005840" cy="631614"/>
          </a:xfrm>
        </p:spPr>
        <p:txBody>
          <a:bodyPr/>
          <a:lstStyle/>
          <a:p>
            <a:r>
              <a:rPr lang="en-US" altLang="ko-KR" dirty="0"/>
              <a:t>DESIGNED BY</a:t>
            </a:r>
          </a:p>
          <a:p>
            <a:r>
              <a:rPr lang="en-US" sz="2100" dirty="0"/>
              <a:t>JAE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1738993" y="3008901"/>
            <a:ext cx="5666014" cy="836478"/>
            <a:chOff x="1892363" y="3049858"/>
            <a:chExt cx="5364480" cy="754563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1892363" y="3804421"/>
              <a:ext cx="5364480" cy="0"/>
            </a:xfrm>
            <a:prstGeom prst="line">
              <a:avLst/>
            </a:prstGeom>
            <a:ln w="12700">
              <a:solidFill>
                <a:schemeClr val="bg1">
                  <a:alpha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>
            <a:xfrm>
              <a:off x="1892363" y="3049858"/>
              <a:ext cx="5364480" cy="0"/>
            </a:xfrm>
            <a:prstGeom prst="line">
              <a:avLst/>
            </a:prstGeom>
            <a:ln w="12700">
              <a:solidFill>
                <a:schemeClr val="bg1">
                  <a:alpha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386402C3-9CA9-4CF8-8656-B769B616E0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662" y="431626"/>
            <a:ext cx="3114675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15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내용 개체 틀 8"/>
          <p:cNvSpPr txBox="1">
            <a:spLocks/>
          </p:cNvSpPr>
          <p:nvPr/>
        </p:nvSpPr>
        <p:spPr>
          <a:xfrm>
            <a:off x="917349" y="140941"/>
            <a:ext cx="8099878" cy="6576118"/>
          </a:xfrm>
          <a:prstGeom prst="rect">
            <a:avLst/>
          </a:prstGeom>
          <a:solidFill>
            <a:srgbClr val="373B46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69847" y="635590"/>
            <a:ext cx="5281826" cy="488202"/>
          </a:xfrm>
        </p:spPr>
        <p:txBody>
          <a:bodyPr/>
          <a:lstStyle/>
          <a:p>
            <a:r>
              <a:rPr lang="ko-KR" altLang="en-US" sz="3600" dirty="0">
                <a:solidFill>
                  <a:schemeClr val="bg1"/>
                </a:solidFill>
              </a:rPr>
              <a:t>역할 분담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835634" y="6080535"/>
            <a:ext cx="8219465" cy="450883"/>
          </a:xfrm>
        </p:spPr>
        <p:txBody>
          <a:bodyPr/>
          <a:lstStyle/>
          <a:p>
            <a:r>
              <a:rPr lang="en-US" altLang="ko-KR" sz="1100" dirty="0">
                <a:solidFill>
                  <a:schemeClr val="bg1"/>
                </a:solidFill>
              </a:rPr>
              <a:t>Designed by Jae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</a:p>
          <a:p>
            <a:r>
              <a:rPr lang="en-US" altLang="ko-KR" dirty="0"/>
              <a:t>SCIENCE</a:t>
            </a:r>
          </a:p>
          <a:p>
            <a:r>
              <a:rPr lang="en-US" altLang="ko-KR" dirty="0"/>
              <a:t>PEOPLE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1147030" y="2125101"/>
            <a:ext cx="7640515" cy="2389636"/>
            <a:chOff x="2185774" y="1670954"/>
            <a:chExt cx="5601866" cy="1163995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2185774" y="2834949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2185774" y="1670954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직선 연결선 21"/>
          <p:cNvCxnSpPr/>
          <p:nvPr/>
        </p:nvCxnSpPr>
        <p:spPr>
          <a:xfrm>
            <a:off x="4893311" y="5814450"/>
            <a:ext cx="147954" cy="99353"/>
          </a:xfrm>
          <a:prstGeom prst="line">
            <a:avLst/>
          </a:prstGeom>
          <a:ln w="6350" cap="rnd" cmpd="sng">
            <a:solidFill>
              <a:srgbClr val="E8BF89"/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내용 개체 틀 3"/>
          <p:cNvSpPr txBox="1">
            <a:spLocks/>
          </p:cNvSpPr>
          <p:nvPr/>
        </p:nvSpPr>
        <p:spPr>
          <a:xfrm>
            <a:off x="828558" y="2688048"/>
            <a:ext cx="8219465" cy="1826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500" b="1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1BDE3A5-18BD-4110-9E87-2A34A01D7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0164"/>
            <a:ext cx="798460" cy="490128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BDC59F4A-5292-4F8A-80F2-4018A7221DF0}"/>
              </a:ext>
            </a:extLst>
          </p:cNvPr>
          <p:cNvSpPr/>
          <p:nvPr/>
        </p:nvSpPr>
        <p:spPr>
          <a:xfrm>
            <a:off x="1519704" y="2489724"/>
            <a:ext cx="184684" cy="184684"/>
          </a:xfrm>
          <a:prstGeom prst="ellipse">
            <a:avLst/>
          </a:prstGeom>
          <a:gradFill>
            <a:gsLst>
              <a:gs pos="50000">
                <a:srgbClr val="D2F5F9"/>
              </a:gs>
              <a:gs pos="50000">
                <a:srgbClr val="2AB8D0"/>
              </a:gs>
            </a:gsLst>
            <a:lin ang="2400000" scaled="0"/>
          </a:gradFill>
          <a:ln w="25400">
            <a:solidFill>
              <a:srgbClr val="D2F5F9"/>
            </a:solidFill>
          </a:ln>
          <a:effectLst>
            <a:outerShdw dist="38100" dir="2700000" algn="tl" rotWithShape="0">
              <a:srgbClr val="F31F0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D8F85F4E-00E0-48B2-92D7-56E97E2BEBC9}"/>
              </a:ext>
            </a:extLst>
          </p:cNvPr>
          <p:cNvSpPr/>
          <p:nvPr/>
        </p:nvSpPr>
        <p:spPr>
          <a:xfrm>
            <a:off x="1532875" y="4016920"/>
            <a:ext cx="184684" cy="184684"/>
          </a:xfrm>
          <a:prstGeom prst="ellipse">
            <a:avLst/>
          </a:prstGeom>
          <a:gradFill>
            <a:gsLst>
              <a:gs pos="50000">
                <a:srgbClr val="D2F5F9"/>
              </a:gs>
              <a:gs pos="50000">
                <a:srgbClr val="2AB8D0"/>
              </a:gs>
            </a:gsLst>
            <a:lin ang="2400000" scaled="0"/>
          </a:gradFill>
          <a:ln w="25400">
            <a:solidFill>
              <a:srgbClr val="D2F5F9"/>
            </a:solidFill>
          </a:ln>
          <a:effectLst>
            <a:outerShdw dist="38100" dir="2700000" algn="tl" rotWithShape="0">
              <a:srgbClr val="F31F0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994609B-FEE6-4C7B-8DCF-FBFB03055E12}"/>
              </a:ext>
            </a:extLst>
          </p:cNvPr>
          <p:cNvSpPr/>
          <p:nvPr/>
        </p:nvSpPr>
        <p:spPr>
          <a:xfrm>
            <a:off x="1532875" y="3278192"/>
            <a:ext cx="184684" cy="184684"/>
          </a:xfrm>
          <a:prstGeom prst="ellipse">
            <a:avLst/>
          </a:prstGeom>
          <a:gradFill>
            <a:gsLst>
              <a:gs pos="50000">
                <a:srgbClr val="D2F5F9"/>
              </a:gs>
              <a:gs pos="50000">
                <a:srgbClr val="2AB8D0"/>
              </a:gs>
            </a:gsLst>
            <a:lin ang="2400000" scaled="0"/>
          </a:gradFill>
          <a:ln w="25400">
            <a:solidFill>
              <a:srgbClr val="D2F5F9"/>
            </a:solidFill>
          </a:ln>
          <a:effectLst>
            <a:outerShdw dist="38100" dir="2700000" algn="tl" rotWithShape="0">
              <a:srgbClr val="F31F0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lt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B8A5C01-873F-4451-8D92-91A60E7CE713}"/>
              </a:ext>
            </a:extLst>
          </p:cNvPr>
          <p:cNvSpPr/>
          <p:nvPr/>
        </p:nvSpPr>
        <p:spPr>
          <a:xfrm>
            <a:off x="2045476" y="3224007"/>
            <a:ext cx="34593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백승우 </a:t>
            </a:r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: </a:t>
            </a:r>
            <a:r>
              <a:rPr lang="ko-KR" altLang="en-US" sz="1600" dirty="0" err="1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프론트엔드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 </a:t>
            </a:r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&amp; </a:t>
            </a:r>
            <a:r>
              <a:rPr lang="ko-KR" altLang="en-US" sz="1600" dirty="0" err="1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백엔드서브</a:t>
            </a:r>
            <a:endParaRPr lang="en-US" altLang="ko-KR" sz="1600" dirty="0">
              <a:ln w="9525">
                <a:noFill/>
              </a:ln>
              <a:solidFill>
                <a:srgbClr val="D2F5F9"/>
              </a:solidFill>
              <a:latin typeface="Gobold" panose="02000500000000000000" pitchFamily="2" charset="0"/>
              <a:ea typeface="KoPub돋움체 Bold"/>
              <a:cs typeface="+mj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1E4140C-005A-4636-80FA-B02F7C6F16B4}"/>
              </a:ext>
            </a:extLst>
          </p:cNvPr>
          <p:cNvSpPr/>
          <p:nvPr/>
        </p:nvSpPr>
        <p:spPr>
          <a:xfrm>
            <a:off x="2045476" y="2457128"/>
            <a:ext cx="515888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최영재 </a:t>
            </a:r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: 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데이터베이스 </a:t>
            </a:r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&amp;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 </a:t>
            </a:r>
            <a:r>
              <a:rPr lang="ko-KR" altLang="en-US" sz="1600" dirty="0" err="1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백엔드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 </a:t>
            </a:r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&amp;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 설계 </a:t>
            </a:r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&amp; 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총감독</a:t>
            </a:r>
            <a:endParaRPr lang="en-US" altLang="ko-KR" sz="1600" dirty="0">
              <a:ln w="9525">
                <a:noFill/>
              </a:ln>
              <a:solidFill>
                <a:srgbClr val="D2F5F9"/>
              </a:solidFill>
              <a:latin typeface="Gobold" panose="02000500000000000000" pitchFamily="2" charset="0"/>
              <a:ea typeface="KoPub돋움체 Bold"/>
              <a:cs typeface="+mj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1C4C03A-4CD8-4282-8741-B82C6E499948}"/>
              </a:ext>
            </a:extLst>
          </p:cNvPr>
          <p:cNvSpPr/>
          <p:nvPr/>
        </p:nvSpPr>
        <p:spPr>
          <a:xfrm>
            <a:off x="2045476" y="3973420"/>
            <a:ext cx="39581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ko-KR" altLang="en-US" sz="1600" dirty="0" err="1">
                <a:ln w="9525">
                  <a:noFill/>
                </a:ln>
                <a:solidFill>
                  <a:srgbClr val="D2F5F9"/>
                </a:solidFill>
                <a:latin typeface="go"/>
                <a:ea typeface="KoPub돋움체 Bold"/>
                <a:cs typeface="+mj-cs"/>
              </a:rPr>
              <a:t>남재혁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"/>
                <a:ea typeface="KoPub돋움체 Bold"/>
                <a:cs typeface="+mj-cs"/>
              </a:rPr>
              <a:t> </a:t>
            </a:r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"/>
                <a:ea typeface="KoPub돋움체 Bold"/>
                <a:cs typeface="+mj-cs"/>
              </a:rPr>
              <a:t>: </a:t>
            </a:r>
            <a:r>
              <a:rPr lang="ko-KR" altLang="en-US" sz="1600" dirty="0" err="1">
                <a:ln w="9525">
                  <a:noFill/>
                </a:ln>
                <a:solidFill>
                  <a:srgbClr val="D2F5F9"/>
                </a:solidFill>
                <a:latin typeface="go"/>
                <a:ea typeface="KoPub돋움체 Bold"/>
                <a:cs typeface="+mj-cs"/>
              </a:rPr>
              <a:t>프론트엔드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"/>
                <a:ea typeface="KoPub돋움체 Bold"/>
                <a:cs typeface="+mj-cs"/>
              </a:rPr>
              <a:t> </a:t>
            </a:r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"/>
                <a:ea typeface="KoPub돋움체 Bold"/>
                <a:cs typeface="+mj-cs"/>
              </a:rPr>
              <a:t>&amp; CSS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"/>
                <a:ea typeface="KoPub돋움체 Bold"/>
                <a:cs typeface="+mj-cs"/>
              </a:rPr>
              <a:t>디자인담당 </a:t>
            </a:r>
            <a:endParaRPr lang="en-US" altLang="ko-KR" sz="1600" dirty="0">
              <a:ln w="9525">
                <a:noFill/>
              </a:ln>
              <a:solidFill>
                <a:srgbClr val="D2F5F9"/>
              </a:solidFill>
              <a:latin typeface="go"/>
              <a:ea typeface="KoPub돋움체 Bold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57456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animBg="1"/>
      <p:bldP spid="24" grpId="0" animBg="1"/>
      <p:bldP spid="25" grpId="0" animBg="1"/>
      <p:bldP spid="27" grpId="0"/>
      <p:bldP spid="28" grpId="0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내용 개체 틀 8"/>
          <p:cNvSpPr txBox="1">
            <a:spLocks/>
          </p:cNvSpPr>
          <p:nvPr/>
        </p:nvSpPr>
        <p:spPr>
          <a:xfrm>
            <a:off x="917349" y="114564"/>
            <a:ext cx="8099878" cy="6576118"/>
          </a:xfrm>
          <a:prstGeom prst="rect">
            <a:avLst/>
          </a:prstGeom>
          <a:solidFill>
            <a:srgbClr val="373B46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69847" y="635590"/>
            <a:ext cx="5281826" cy="488202"/>
          </a:xfrm>
        </p:spPr>
        <p:txBody>
          <a:bodyPr/>
          <a:lstStyle/>
          <a:p>
            <a:r>
              <a:rPr lang="ko-KR" altLang="en-US" sz="3600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835634" y="6080535"/>
            <a:ext cx="8219465" cy="450883"/>
          </a:xfrm>
        </p:spPr>
        <p:txBody>
          <a:bodyPr/>
          <a:lstStyle/>
          <a:p>
            <a:r>
              <a:rPr lang="en-US" altLang="ko-KR" sz="1100" dirty="0">
                <a:solidFill>
                  <a:schemeClr val="bg1"/>
                </a:solidFill>
              </a:rPr>
              <a:t>Designed by Jae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</a:p>
          <a:p>
            <a:r>
              <a:rPr lang="en-US" altLang="ko-KR" dirty="0"/>
              <a:t>SCIENCE</a:t>
            </a:r>
          </a:p>
          <a:p>
            <a:r>
              <a:rPr lang="en-US" altLang="ko-KR" dirty="0"/>
              <a:t>PEOPLE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1186961" y="3010692"/>
            <a:ext cx="7640515" cy="1131464"/>
            <a:chOff x="2185774" y="1670954"/>
            <a:chExt cx="5601866" cy="1163995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2185774" y="2834949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2185774" y="1670954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직선 연결선 21"/>
          <p:cNvCxnSpPr/>
          <p:nvPr/>
        </p:nvCxnSpPr>
        <p:spPr>
          <a:xfrm>
            <a:off x="4893311" y="5814450"/>
            <a:ext cx="147954" cy="99353"/>
          </a:xfrm>
          <a:prstGeom prst="line">
            <a:avLst/>
          </a:prstGeom>
          <a:ln w="6350" cap="rnd" cmpd="sng">
            <a:solidFill>
              <a:srgbClr val="E8BF89"/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내용 개체 틀 3"/>
          <p:cNvSpPr txBox="1">
            <a:spLocks/>
          </p:cNvSpPr>
          <p:nvPr/>
        </p:nvSpPr>
        <p:spPr>
          <a:xfrm>
            <a:off x="835634" y="2688819"/>
            <a:ext cx="8219465" cy="1826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500" b="1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1BDE3A5-18BD-4110-9E87-2A34A01D7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0164"/>
            <a:ext cx="798460" cy="490128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BDC59F4A-5292-4F8A-80F2-4018A7221DF0}"/>
              </a:ext>
            </a:extLst>
          </p:cNvPr>
          <p:cNvSpPr/>
          <p:nvPr/>
        </p:nvSpPr>
        <p:spPr>
          <a:xfrm>
            <a:off x="1686758" y="3177425"/>
            <a:ext cx="184684" cy="184684"/>
          </a:xfrm>
          <a:prstGeom prst="ellipse">
            <a:avLst/>
          </a:prstGeom>
          <a:gradFill>
            <a:gsLst>
              <a:gs pos="50000">
                <a:srgbClr val="D2F5F9"/>
              </a:gs>
              <a:gs pos="50000">
                <a:srgbClr val="2AB8D0"/>
              </a:gs>
            </a:gsLst>
            <a:lin ang="2400000" scaled="0"/>
          </a:gradFill>
          <a:ln w="25400">
            <a:solidFill>
              <a:srgbClr val="D2F5F9"/>
            </a:solidFill>
          </a:ln>
          <a:effectLst>
            <a:outerShdw dist="38100" dir="2700000" algn="tl" rotWithShape="0">
              <a:srgbClr val="F31F0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F069FCD-BF5C-449C-AED3-1C2A92A3AE05}"/>
              </a:ext>
            </a:extLst>
          </p:cNvPr>
          <p:cNvSpPr/>
          <p:nvPr/>
        </p:nvSpPr>
        <p:spPr>
          <a:xfrm>
            <a:off x="7803465" y="3246147"/>
            <a:ext cx="184684" cy="184684"/>
          </a:xfrm>
          <a:prstGeom prst="ellipse">
            <a:avLst/>
          </a:prstGeom>
          <a:gradFill>
            <a:gsLst>
              <a:gs pos="50000">
                <a:srgbClr val="D2F5F9"/>
              </a:gs>
              <a:gs pos="50000">
                <a:srgbClr val="2AB8D0"/>
              </a:gs>
            </a:gsLst>
            <a:lin ang="2400000" scaled="0"/>
          </a:gradFill>
          <a:ln w="25400">
            <a:solidFill>
              <a:srgbClr val="D2F5F9"/>
            </a:solidFill>
          </a:ln>
          <a:effectLst>
            <a:outerShdw dist="38100" dir="2700000" algn="tl" rotWithShape="0">
              <a:srgbClr val="F31F0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0A82B1C8-D0AE-4A08-BB3F-F7039792BD10}"/>
              </a:ext>
            </a:extLst>
          </p:cNvPr>
          <p:cNvSpPr/>
          <p:nvPr/>
        </p:nvSpPr>
        <p:spPr>
          <a:xfrm>
            <a:off x="6146093" y="3755263"/>
            <a:ext cx="184684" cy="184684"/>
          </a:xfrm>
          <a:prstGeom prst="ellipse">
            <a:avLst/>
          </a:prstGeom>
          <a:gradFill>
            <a:gsLst>
              <a:gs pos="50000">
                <a:srgbClr val="D2F5F9"/>
              </a:gs>
              <a:gs pos="50000">
                <a:srgbClr val="2AB8D0"/>
              </a:gs>
            </a:gsLst>
            <a:lin ang="2400000" scaled="0"/>
          </a:gradFill>
          <a:ln w="25400">
            <a:solidFill>
              <a:srgbClr val="D2F5F9"/>
            </a:solidFill>
          </a:ln>
          <a:effectLst>
            <a:outerShdw dist="38100" dir="2700000" algn="tl" rotWithShape="0">
              <a:srgbClr val="F31F0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D8F85F4E-00E0-48B2-92D7-56E97E2BEBC9}"/>
              </a:ext>
            </a:extLst>
          </p:cNvPr>
          <p:cNvSpPr/>
          <p:nvPr/>
        </p:nvSpPr>
        <p:spPr>
          <a:xfrm>
            <a:off x="4664342" y="3181470"/>
            <a:ext cx="184684" cy="184684"/>
          </a:xfrm>
          <a:prstGeom prst="ellipse">
            <a:avLst/>
          </a:prstGeom>
          <a:gradFill>
            <a:gsLst>
              <a:gs pos="50000">
                <a:srgbClr val="D2F5F9"/>
              </a:gs>
              <a:gs pos="50000">
                <a:srgbClr val="2AB8D0"/>
              </a:gs>
            </a:gsLst>
            <a:lin ang="2400000" scaled="0"/>
          </a:gradFill>
          <a:ln w="25400">
            <a:solidFill>
              <a:srgbClr val="D2F5F9"/>
            </a:solidFill>
          </a:ln>
          <a:effectLst>
            <a:outerShdw dist="38100" dir="2700000" algn="tl" rotWithShape="0">
              <a:srgbClr val="F31F0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994609B-FEE6-4C7B-8DCF-FBFB03055E12}"/>
              </a:ext>
            </a:extLst>
          </p:cNvPr>
          <p:cNvSpPr/>
          <p:nvPr/>
        </p:nvSpPr>
        <p:spPr>
          <a:xfrm>
            <a:off x="3079112" y="3755263"/>
            <a:ext cx="184684" cy="184684"/>
          </a:xfrm>
          <a:prstGeom prst="ellipse">
            <a:avLst/>
          </a:prstGeom>
          <a:gradFill>
            <a:gsLst>
              <a:gs pos="50000">
                <a:srgbClr val="D2F5F9"/>
              </a:gs>
              <a:gs pos="50000">
                <a:srgbClr val="2AB8D0"/>
              </a:gs>
            </a:gsLst>
            <a:lin ang="2400000" scaled="0"/>
          </a:gradFill>
          <a:ln w="25400">
            <a:solidFill>
              <a:srgbClr val="D2F5F9"/>
            </a:solidFill>
          </a:ln>
          <a:effectLst>
            <a:outerShdw dist="38100" dir="2700000" algn="tl" rotWithShape="0">
              <a:srgbClr val="F31F0E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lt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B8A5C01-873F-4451-8D92-91A60E7CE713}"/>
              </a:ext>
            </a:extLst>
          </p:cNvPr>
          <p:cNvSpPr/>
          <p:nvPr/>
        </p:nvSpPr>
        <p:spPr>
          <a:xfrm>
            <a:off x="4249847" y="3572471"/>
            <a:ext cx="10136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주요기능</a:t>
            </a:r>
            <a:endParaRPr lang="en-US" altLang="ko-KR" sz="1600" dirty="0">
              <a:ln w="9525">
                <a:noFill/>
              </a:ln>
              <a:solidFill>
                <a:srgbClr val="D2F5F9"/>
              </a:solidFill>
              <a:latin typeface="Gobold" panose="02000500000000000000" pitchFamily="2" charset="0"/>
              <a:ea typeface="KoPub돋움체 Bold"/>
              <a:cs typeface="+mj-cs"/>
            </a:endParaRPr>
          </a:p>
          <a:p>
            <a:pPr algn="dist"/>
            <a:endParaRPr lang="en-US" altLang="ko-KR" sz="1600" dirty="0">
              <a:ln w="9525">
                <a:noFill/>
              </a:ln>
              <a:solidFill>
                <a:srgbClr val="D2F5F9"/>
              </a:solidFill>
              <a:latin typeface="Gobold" panose="02000500000000000000" pitchFamily="2" charset="0"/>
              <a:ea typeface="KoPub돋움체 Bold"/>
              <a:cs typeface="+mj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1E4140C-005A-4636-80FA-B02F7C6F16B4}"/>
              </a:ext>
            </a:extLst>
          </p:cNvPr>
          <p:cNvSpPr/>
          <p:nvPr/>
        </p:nvSpPr>
        <p:spPr>
          <a:xfrm>
            <a:off x="2687316" y="3105933"/>
            <a:ext cx="10136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Class</a:t>
            </a:r>
          </a:p>
          <a:p>
            <a:pPr algn="dist"/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구조</a:t>
            </a:r>
            <a:endParaRPr lang="en-US" altLang="ko-KR" sz="1600" dirty="0">
              <a:ln w="9525">
                <a:noFill/>
              </a:ln>
              <a:solidFill>
                <a:srgbClr val="D2F5F9"/>
              </a:solidFill>
              <a:latin typeface="Gobold" panose="02000500000000000000" pitchFamily="2" charset="0"/>
              <a:ea typeface="KoPub돋움체 Bold"/>
              <a:cs typeface="+mj-cs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3789CEF-F077-4BEA-8068-342227AFD810}"/>
              </a:ext>
            </a:extLst>
          </p:cNvPr>
          <p:cNvSpPr/>
          <p:nvPr/>
        </p:nvSpPr>
        <p:spPr>
          <a:xfrm>
            <a:off x="7388970" y="3572471"/>
            <a:ext cx="10136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Q&amp;A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DB05AC0-59D0-434C-9A99-55274692B3D7}"/>
              </a:ext>
            </a:extLst>
          </p:cNvPr>
          <p:cNvSpPr/>
          <p:nvPr/>
        </p:nvSpPr>
        <p:spPr>
          <a:xfrm>
            <a:off x="5731598" y="3262839"/>
            <a:ext cx="10136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bold" panose="02000500000000000000" pitchFamily="2" charset="0"/>
                <a:ea typeface="KoPub돋움체 Bold"/>
                <a:cs typeface="+mj-cs"/>
              </a:rPr>
              <a:t>시연</a:t>
            </a:r>
            <a:endParaRPr lang="en-US" altLang="ko-KR" sz="1600" dirty="0">
              <a:ln w="9525">
                <a:noFill/>
              </a:ln>
              <a:solidFill>
                <a:srgbClr val="D2F5F9"/>
              </a:solidFill>
              <a:latin typeface="Gobold" panose="02000500000000000000" pitchFamily="2" charset="0"/>
              <a:ea typeface="KoPub돋움체 Bold"/>
              <a:cs typeface="+mj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1C4C03A-4CD8-4282-8741-B82C6E499948}"/>
              </a:ext>
            </a:extLst>
          </p:cNvPr>
          <p:cNvSpPr/>
          <p:nvPr/>
        </p:nvSpPr>
        <p:spPr>
          <a:xfrm>
            <a:off x="1295496" y="3601393"/>
            <a:ext cx="10136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ko-KR" sz="1600" dirty="0">
                <a:ln w="9525">
                  <a:noFill/>
                </a:ln>
                <a:solidFill>
                  <a:srgbClr val="D2F5F9"/>
                </a:solidFill>
                <a:latin typeface="go"/>
                <a:ea typeface="KoPub돋움체 Bold"/>
                <a:cs typeface="+mj-cs"/>
              </a:rPr>
              <a:t>DB</a:t>
            </a:r>
            <a:r>
              <a:rPr lang="ko-KR" altLang="en-US" sz="1600" dirty="0">
                <a:ln w="9525">
                  <a:noFill/>
                </a:ln>
                <a:solidFill>
                  <a:srgbClr val="D2F5F9"/>
                </a:solidFill>
                <a:latin typeface="go"/>
                <a:ea typeface="KoPub돋움체 Bold"/>
                <a:cs typeface="+mj-cs"/>
              </a:rPr>
              <a:t>구성</a:t>
            </a:r>
            <a:endParaRPr lang="en-US" altLang="ko-KR" sz="1600" dirty="0">
              <a:ln w="9525">
                <a:noFill/>
              </a:ln>
              <a:solidFill>
                <a:srgbClr val="D2F5F9"/>
              </a:solidFill>
              <a:latin typeface="go"/>
              <a:ea typeface="KoPub돋움체 Bold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8030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animBg="1"/>
      <p:bldP spid="16" grpId="0" animBg="1"/>
      <p:bldP spid="17" grpId="0" animBg="1"/>
      <p:bldP spid="24" grpId="0" animBg="1"/>
      <p:bldP spid="25" grpId="0" animBg="1"/>
      <p:bldP spid="27" grpId="0"/>
      <p:bldP spid="28" grpId="0"/>
      <p:bldP spid="29" grpId="0"/>
      <p:bldP spid="30" grpId="0"/>
      <p:bldP spid="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DB </a:t>
            </a:r>
            <a:r>
              <a:rPr lang="ko-KR" altLang="en-US" dirty="0"/>
              <a:t>구성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</a:p>
          <a:p>
            <a:r>
              <a:rPr lang="en-US" altLang="ko-KR" dirty="0"/>
              <a:t>SCIENCE</a:t>
            </a:r>
          </a:p>
          <a:p>
            <a:r>
              <a:rPr lang="en-US" altLang="ko-KR" dirty="0"/>
              <a:t>PEOPLE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6657975" y="2199485"/>
            <a:ext cx="819150" cy="0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1D7BDCD3-E5F9-4A05-A2F0-0AAA0EE90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0164"/>
            <a:ext cx="798460" cy="49012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C404A11-BE35-47F7-AFAA-E84301FFA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086" y="1538654"/>
            <a:ext cx="8251914" cy="42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94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MVC 2 Pattern</a:t>
            </a:r>
            <a:r>
              <a:rPr lang="ko-KR" altLang="en-US" dirty="0"/>
              <a:t>를 이용한 클래스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</a:p>
          <a:p>
            <a:r>
              <a:rPr lang="en-US" altLang="ko-KR" dirty="0"/>
              <a:t>SCIENCE</a:t>
            </a:r>
          </a:p>
          <a:p>
            <a:r>
              <a:rPr lang="en-US" altLang="ko-KR" dirty="0"/>
              <a:t>PEOPLE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6657975" y="2199485"/>
            <a:ext cx="819150" cy="0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1D7BDCD3-E5F9-4A05-A2F0-0AAA0EE90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0164"/>
            <a:ext cx="798460" cy="490128"/>
          </a:xfrm>
          <a:prstGeom prst="rect">
            <a:avLst/>
          </a:prstGeom>
        </p:spPr>
      </p:pic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9B704AC4-E3F4-4D69-B474-DC64419B3EFE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4"/>
          <a:stretch>
            <a:fillRect/>
          </a:stretch>
        </p:blipFill>
        <p:spPr>
          <a:xfrm>
            <a:off x="923925" y="1440291"/>
            <a:ext cx="8220075" cy="450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82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28251" y="1721645"/>
            <a:ext cx="8316912" cy="4432300"/>
          </a:xfrm>
          <a:prstGeom prst="rect">
            <a:avLst/>
          </a:prstGeom>
          <a:blipFill dpi="0" rotWithShape="1">
            <a:blip r:embed="rId3" cstate="screen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4967288" y="1719515"/>
            <a:ext cx="4162751" cy="4434430"/>
          </a:xfrm>
          <a:prstGeom prst="rect">
            <a:avLst/>
          </a:prstGeom>
          <a:solidFill>
            <a:srgbClr val="373B46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827088" y="1719515"/>
            <a:ext cx="4154161" cy="443443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주요 기능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</a:p>
          <a:p>
            <a:r>
              <a:rPr lang="en-US" altLang="ko-KR" dirty="0"/>
              <a:t>SCIENCE</a:t>
            </a:r>
          </a:p>
          <a:p>
            <a:r>
              <a:rPr lang="en-US" altLang="ko-KR" dirty="0"/>
              <a:t>PEOPLE</a:t>
            </a:r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816618" y="1880069"/>
            <a:ext cx="4140200" cy="6345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indent="0" algn="ctr" defTabSz="914400" latinLnBrk="1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>
                <a:ln>
                  <a:solidFill>
                    <a:srgbClr val="333944">
                      <a:alpha val="0"/>
                    </a:srgbClr>
                  </a:solidFill>
                </a:ln>
              </a:defRPr>
            </a:lvl1pPr>
            <a:lvl2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/>
            </a:lvl2pPr>
            <a:lvl3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/>
            </a:lvl3pPr>
            <a:lvl4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4pPr>
            <a:lvl5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5pPr>
            <a:lvl6pPr marL="25146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1800" b="1" spc="-90" dirty="0">
                <a:solidFill>
                  <a:srgbClr val="373B46"/>
                </a:solidFill>
                <a:latin typeface="+mj-ea"/>
                <a:ea typeface="+mj-ea"/>
              </a:rPr>
              <a:t>Admin</a:t>
            </a: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4989427" y="1880069"/>
            <a:ext cx="4140200" cy="6345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indent="0" algn="ctr" defTabSz="914400" latinLnBrk="1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>
                <a:ln>
                  <a:solidFill>
                    <a:srgbClr val="333944">
                      <a:alpha val="0"/>
                    </a:srgbClr>
                  </a:solidFill>
                </a:ln>
              </a:defRPr>
            </a:lvl1pPr>
            <a:lvl2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/>
            </a:lvl2pPr>
            <a:lvl3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/>
            </a:lvl3pPr>
            <a:lvl4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4pPr>
            <a:lvl5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5pPr>
            <a:lvl6pPr marL="25146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1800" b="1" spc="-90" dirty="0">
                <a:solidFill>
                  <a:schemeClr val="bg1"/>
                </a:solidFill>
                <a:latin typeface="+mj-ea"/>
                <a:ea typeface="+mj-ea"/>
              </a:rPr>
              <a:t>User</a:t>
            </a:r>
          </a:p>
        </p:txBody>
      </p:sp>
      <p:cxnSp>
        <p:nvCxnSpPr>
          <p:cNvPr id="12" name="직선 연결선 11"/>
          <p:cNvCxnSpPr>
            <a:cxnSpLocks/>
          </p:cNvCxnSpPr>
          <p:nvPr/>
        </p:nvCxnSpPr>
        <p:spPr>
          <a:xfrm>
            <a:off x="2494593" y="2375331"/>
            <a:ext cx="819150" cy="0"/>
          </a:xfrm>
          <a:prstGeom prst="line">
            <a:avLst/>
          </a:prstGeom>
          <a:ln w="34925">
            <a:solidFill>
              <a:srgbClr val="373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6649952" y="2375331"/>
            <a:ext cx="819150" cy="0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2"/>
          <p:cNvSpPr txBox="1">
            <a:spLocks/>
          </p:cNvSpPr>
          <p:nvPr/>
        </p:nvSpPr>
        <p:spPr>
          <a:xfrm>
            <a:off x="798461" y="2375331"/>
            <a:ext cx="4148790" cy="34072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indent="0" algn="ctr" defTabSz="914400" latinLnBrk="1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>
                <a:ln>
                  <a:solidFill>
                    <a:srgbClr val="333944">
                      <a:alpha val="0"/>
                    </a:srgbClr>
                  </a:solidFill>
                </a:ln>
              </a:defRPr>
            </a:lvl1pPr>
            <a:lvl2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/>
            </a:lvl2pPr>
            <a:lvl3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/>
            </a:lvl3pPr>
            <a:lvl4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4pPr>
            <a:lvl5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5pPr>
            <a:lvl6pPr marL="25146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ko-KR" altLang="en-US" sz="1300" spc="-90" dirty="0">
                <a:solidFill>
                  <a:srgbClr val="373B46"/>
                </a:solidFill>
                <a:latin typeface="+mj-ea"/>
                <a:ea typeface="+mj-ea"/>
              </a:rPr>
              <a:t>영상 시청</a:t>
            </a:r>
            <a:endParaRPr lang="da-DK" altLang="ko-KR" sz="1300" spc="-90" dirty="0">
              <a:solidFill>
                <a:srgbClr val="373B46"/>
              </a:solidFill>
              <a:latin typeface="+mj-ea"/>
              <a:ea typeface="+mj-ea"/>
            </a:endParaRPr>
          </a:p>
          <a:p>
            <a:r>
              <a:rPr lang="en-US" altLang="ko-KR" sz="1300" spc="-90" dirty="0">
                <a:solidFill>
                  <a:srgbClr val="373B46"/>
                </a:solidFill>
                <a:latin typeface="+mj-ea"/>
                <a:ea typeface="+mj-ea"/>
              </a:rPr>
              <a:t>-</a:t>
            </a:r>
          </a:p>
          <a:p>
            <a:r>
              <a:rPr lang="ko-KR" altLang="en-US" sz="1300" spc="-90" dirty="0">
                <a:solidFill>
                  <a:srgbClr val="373B46"/>
                </a:solidFill>
                <a:latin typeface="+mj-ea"/>
                <a:ea typeface="+mj-ea"/>
              </a:rPr>
              <a:t>영상 관리</a:t>
            </a:r>
            <a:r>
              <a:rPr lang="en-US" altLang="ko-KR" sz="1300" spc="-90" dirty="0">
                <a:solidFill>
                  <a:srgbClr val="373B46"/>
                </a:solidFill>
                <a:latin typeface="+mj-ea"/>
                <a:ea typeface="+mj-ea"/>
              </a:rPr>
              <a:t> </a:t>
            </a:r>
          </a:p>
          <a:p>
            <a:r>
              <a:rPr lang="en-US" altLang="ko-KR" sz="1300" spc="-90" dirty="0">
                <a:solidFill>
                  <a:srgbClr val="373B46"/>
                </a:solidFill>
                <a:latin typeface="+mj-ea"/>
                <a:ea typeface="+mj-ea"/>
              </a:rPr>
              <a:t>–</a:t>
            </a:r>
          </a:p>
          <a:p>
            <a:r>
              <a:rPr lang="ko-KR" altLang="en-US" sz="1300" spc="-90" dirty="0">
                <a:solidFill>
                  <a:srgbClr val="373B46"/>
                </a:solidFill>
                <a:latin typeface="+mj-ea"/>
                <a:ea typeface="+mj-ea"/>
              </a:rPr>
              <a:t>사용자 관리</a:t>
            </a:r>
            <a:endParaRPr lang="en-US" altLang="ko-KR" sz="1300" spc="-90" dirty="0">
              <a:solidFill>
                <a:srgbClr val="373B46"/>
              </a:solidFill>
              <a:latin typeface="+mj-ea"/>
              <a:ea typeface="+mj-ea"/>
            </a:endParaRPr>
          </a:p>
        </p:txBody>
      </p:sp>
      <p:sp>
        <p:nvSpPr>
          <p:cNvPr id="18" name="내용 개체 틀 2"/>
          <p:cNvSpPr txBox="1">
            <a:spLocks/>
          </p:cNvSpPr>
          <p:nvPr/>
        </p:nvSpPr>
        <p:spPr>
          <a:xfrm>
            <a:off x="4989463" y="2514640"/>
            <a:ext cx="4148790" cy="34072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indent="0" algn="ctr" defTabSz="914400" latinLnBrk="1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>
                <a:ln>
                  <a:solidFill>
                    <a:srgbClr val="333944">
                      <a:alpha val="0"/>
                    </a:srgbClr>
                  </a:solidFill>
                </a:ln>
              </a:defRPr>
            </a:lvl1pPr>
            <a:lvl2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/>
            </a:lvl2pPr>
            <a:lvl3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/>
            </a:lvl3pPr>
            <a:lvl4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4pPr>
            <a:lvl5pPr indent="0" defTabSz="914400" latinLnBrk="1">
              <a:lnSpc>
                <a:spcPct val="8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5pPr>
            <a:lvl6pPr marL="25146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ko-KR" altLang="en-US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영상 검색  </a:t>
            </a:r>
            <a:r>
              <a:rPr lang="en-US" altLang="ko-KR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&amp; </a:t>
            </a:r>
            <a:r>
              <a:rPr lang="ko-KR" altLang="en-US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시청</a:t>
            </a:r>
            <a:endParaRPr lang="en-US" altLang="ko-KR" sz="1300" spc="-90" dirty="0">
              <a:ln>
                <a:solidFill>
                  <a:srgbClr val="373B46">
                    <a:alpha val="0"/>
                  </a:srgb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–</a:t>
            </a:r>
          </a:p>
          <a:p>
            <a:r>
              <a:rPr lang="ko-KR" altLang="en-US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개인 채널 </a:t>
            </a:r>
            <a:endParaRPr lang="en-US" altLang="ko-KR" sz="1300" spc="-90" dirty="0">
              <a:ln>
                <a:solidFill>
                  <a:srgbClr val="373B46">
                    <a:alpha val="0"/>
                  </a:srgb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영상 업로드</a:t>
            </a:r>
            <a:endParaRPr lang="en-US" altLang="ko-KR" sz="1300" spc="-90" dirty="0">
              <a:ln>
                <a:solidFill>
                  <a:srgbClr val="373B46">
                    <a:alpha val="0"/>
                  </a:srgb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-</a:t>
            </a:r>
          </a:p>
          <a:p>
            <a:r>
              <a:rPr lang="ko-KR" altLang="en-US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</a:rPr>
              <a:t>개인 채널</a:t>
            </a:r>
            <a:endParaRPr lang="en-US" altLang="ko-KR" sz="1300" spc="-90" dirty="0">
              <a:ln>
                <a:solidFill>
                  <a:srgbClr val="373B46">
                    <a:alpha val="0"/>
                  </a:srgbClr>
                </a:solidFill>
              </a:ln>
              <a:solidFill>
                <a:schemeClr val="bg1"/>
              </a:solidFill>
              <a:latin typeface="+mj-ea"/>
            </a:endParaRPr>
          </a:p>
          <a:p>
            <a:r>
              <a:rPr lang="ko-KR" altLang="en-US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</a:rPr>
              <a:t>영상 관리</a:t>
            </a:r>
            <a:endParaRPr lang="en-US" altLang="ko-KR" sz="1300" spc="-90" dirty="0">
              <a:ln>
                <a:solidFill>
                  <a:srgbClr val="373B46">
                    <a:alpha val="0"/>
                  </a:srgbClr>
                </a:solidFill>
              </a:ln>
              <a:solidFill>
                <a:schemeClr val="bg1"/>
              </a:solidFill>
              <a:latin typeface="+mj-ea"/>
            </a:endParaRPr>
          </a:p>
          <a:p>
            <a:r>
              <a:rPr lang="en-US" altLang="ko-KR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</a:rPr>
              <a:t>–</a:t>
            </a:r>
          </a:p>
          <a:p>
            <a:r>
              <a:rPr lang="ko-KR" altLang="en-US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</a:rPr>
              <a:t>개인 플레이리스트 </a:t>
            </a:r>
            <a:endParaRPr lang="en-US" altLang="ko-KR" sz="1300" spc="-90" dirty="0">
              <a:ln>
                <a:solidFill>
                  <a:srgbClr val="373B46">
                    <a:alpha val="0"/>
                  </a:srgbClr>
                </a:solidFill>
              </a:ln>
              <a:solidFill>
                <a:schemeClr val="bg1"/>
              </a:solidFill>
              <a:latin typeface="+mj-ea"/>
            </a:endParaRPr>
          </a:p>
          <a:p>
            <a:r>
              <a:rPr lang="ko-KR" altLang="en-US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</a:rPr>
              <a:t>등록 </a:t>
            </a:r>
            <a:r>
              <a:rPr lang="en-US" altLang="ko-KR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</a:rPr>
              <a:t>&amp;</a:t>
            </a:r>
            <a:r>
              <a:rPr lang="ko-KR" altLang="en-US" sz="1300" spc="-90" dirty="0">
                <a:ln>
                  <a:solidFill>
                    <a:srgbClr val="373B46">
                      <a:alpha val="0"/>
                    </a:srgbClr>
                  </a:solidFill>
                </a:ln>
                <a:solidFill>
                  <a:schemeClr val="bg1"/>
                </a:solidFill>
                <a:latin typeface="+mj-ea"/>
              </a:rPr>
              <a:t> 관리</a:t>
            </a:r>
            <a:endParaRPr lang="en-US" altLang="ko-KR" sz="1300" spc="-90" dirty="0">
              <a:ln>
                <a:solidFill>
                  <a:srgbClr val="373B46">
                    <a:alpha val="0"/>
                  </a:srgbClr>
                </a:solidFill>
              </a:ln>
              <a:solidFill>
                <a:schemeClr val="bg1"/>
              </a:solidFill>
              <a:latin typeface="+mj-ea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1D7BDCD3-E5F9-4A05-A2F0-0AAA0EE90A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0164"/>
            <a:ext cx="798460" cy="49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780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 animBg="1"/>
      <p:bldP spid="19" grpId="0" animBg="1"/>
      <p:bldP spid="2" grpId="0"/>
      <p:bldP spid="10" grpId="0"/>
      <p:bldP spid="11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내용 개체 틀 8"/>
          <p:cNvSpPr txBox="1">
            <a:spLocks/>
          </p:cNvSpPr>
          <p:nvPr/>
        </p:nvSpPr>
        <p:spPr>
          <a:xfrm>
            <a:off x="917349" y="140941"/>
            <a:ext cx="8099878" cy="6576118"/>
          </a:xfrm>
          <a:prstGeom prst="rect">
            <a:avLst/>
          </a:prstGeom>
          <a:solidFill>
            <a:srgbClr val="373B46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ko-KR" sz="1300" b="0" i="0" u="none" strike="noStrike" kern="1200" cap="none" spc="-90" normalizeH="0" baseline="0" noProof="0" dirty="0">
              <a:ln>
                <a:solidFill>
                  <a:srgbClr val="33394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SpoqaHanSans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69847" y="635590"/>
            <a:ext cx="5281826" cy="488202"/>
          </a:xfrm>
        </p:spPr>
        <p:txBody>
          <a:bodyPr/>
          <a:lstStyle/>
          <a:p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835634" y="6080535"/>
            <a:ext cx="8219465" cy="450883"/>
          </a:xfrm>
        </p:spPr>
        <p:txBody>
          <a:bodyPr/>
          <a:lstStyle/>
          <a:p>
            <a:r>
              <a:rPr lang="en-US" altLang="ko-KR" sz="1100" dirty="0">
                <a:solidFill>
                  <a:schemeClr val="bg1"/>
                </a:solidFill>
              </a:rPr>
              <a:t>Designed by Jae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</a:p>
          <a:p>
            <a:r>
              <a:rPr lang="en-US" altLang="ko-KR" dirty="0"/>
              <a:t>SCIENCE</a:t>
            </a:r>
          </a:p>
          <a:p>
            <a:r>
              <a:rPr lang="en-US" altLang="ko-KR" dirty="0"/>
              <a:t>PEOPLE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2345794" y="3010692"/>
            <a:ext cx="5281826" cy="1131464"/>
            <a:chOff x="2185774" y="1670954"/>
            <a:chExt cx="5601866" cy="1163995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2185774" y="2834949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2185774" y="1670954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직선 연결선 21"/>
          <p:cNvCxnSpPr/>
          <p:nvPr/>
        </p:nvCxnSpPr>
        <p:spPr>
          <a:xfrm>
            <a:off x="4893311" y="5814450"/>
            <a:ext cx="147954" cy="99353"/>
          </a:xfrm>
          <a:prstGeom prst="line">
            <a:avLst/>
          </a:prstGeom>
          <a:ln w="6350" cap="rnd" cmpd="sng">
            <a:solidFill>
              <a:srgbClr val="E8BF89"/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내용 개체 틀 3"/>
          <p:cNvSpPr txBox="1">
            <a:spLocks/>
          </p:cNvSpPr>
          <p:nvPr/>
        </p:nvSpPr>
        <p:spPr>
          <a:xfrm>
            <a:off x="835634" y="2688819"/>
            <a:ext cx="8219465" cy="1826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ko-KR" altLang="en-US" sz="4000" b="1" dirty="0">
                <a:solidFill>
                  <a:prstClr val="white"/>
                </a:solidFill>
                <a:latin typeface="SpoqaHanSans"/>
              </a:rPr>
              <a:t>시 연</a:t>
            </a:r>
            <a:endParaRPr kumimoji="0" lang="en-US" altLang="en-US" sz="4000" b="1" i="0" u="none" strike="noStrike" kern="1200" cap="none" spc="-90" normalizeH="0" baseline="0" noProof="0" dirty="0">
              <a:ln>
                <a:solidFill>
                  <a:srgbClr val="33394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SpoqaHanSans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1BDE3A5-18BD-4110-9E87-2A34A01D7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0164"/>
            <a:ext cx="798460" cy="49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141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내용 개체 틀 8"/>
          <p:cNvSpPr txBox="1">
            <a:spLocks/>
          </p:cNvSpPr>
          <p:nvPr/>
        </p:nvSpPr>
        <p:spPr>
          <a:xfrm>
            <a:off x="917349" y="140941"/>
            <a:ext cx="8099878" cy="6576118"/>
          </a:xfrm>
          <a:prstGeom prst="rect">
            <a:avLst/>
          </a:prstGeom>
          <a:solidFill>
            <a:srgbClr val="373B46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ko-KR" sz="1300" b="0" i="0" u="none" strike="noStrike" kern="1200" cap="none" spc="-90" normalizeH="0" baseline="0" noProof="0" dirty="0">
              <a:ln>
                <a:solidFill>
                  <a:srgbClr val="33394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SpoqaHanSans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69847" y="635590"/>
            <a:ext cx="5281826" cy="488202"/>
          </a:xfrm>
        </p:spPr>
        <p:txBody>
          <a:bodyPr/>
          <a:lstStyle/>
          <a:p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835634" y="6080535"/>
            <a:ext cx="8219465" cy="450883"/>
          </a:xfrm>
        </p:spPr>
        <p:txBody>
          <a:bodyPr/>
          <a:lstStyle/>
          <a:p>
            <a:r>
              <a:rPr lang="en-US" altLang="ko-KR" sz="1100" dirty="0">
                <a:solidFill>
                  <a:schemeClr val="bg1"/>
                </a:solidFill>
              </a:rPr>
              <a:t>Designed by Jae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</a:p>
          <a:p>
            <a:r>
              <a:rPr lang="en-US" altLang="ko-KR" dirty="0"/>
              <a:t>SCIENCE</a:t>
            </a:r>
          </a:p>
          <a:p>
            <a:r>
              <a:rPr lang="en-US" altLang="ko-KR" dirty="0"/>
              <a:t>PEOPLE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2345794" y="3010692"/>
            <a:ext cx="5281826" cy="1131464"/>
            <a:chOff x="2185774" y="1670954"/>
            <a:chExt cx="5601866" cy="1163995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2185774" y="2834949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2185774" y="1670954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직선 연결선 21"/>
          <p:cNvCxnSpPr/>
          <p:nvPr/>
        </p:nvCxnSpPr>
        <p:spPr>
          <a:xfrm>
            <a:off x="4893311" y="5814450"/>
            <a:ext cx="147954" cy="99353"/>
          </a:xfrm>
          <a:prstGeom prst="line">
            <a:avLst/>
          </a:prstGeom>
          <a:ln w="6350" cap="rnd" cmpd="sng">
            <a:solidFill>
              <a:srgbClr val="E8BF89"/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내용 개체 틀 3"/>
          <p:cNvSpPr txBox="1">
            <a:spLocks/>
          </p:cNvSpPr>
          <p:nvPr/>
        </p:nvSpPr>
        <p:spPr>
          <a:xfrm>
            <a:off x="835634" y="2688819"/>
            <a:ext cx="8219465" cy="1826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en-US" sz="4000" b="1" i="0" u="none" strike="noStrike" kern="1200" cap="none" spc="-90" normalizeH="0" baseline="0" noProof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poqaHanSans"/>
                <a:cs typeface="+mn-cs"/>
              </a:rPr>
              <a:t>Q&amp;A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1BDE3A5-18BD-4110-9E87-2A34A01D7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0164"/>
            <a:ext cx="798460" cy="49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23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내용 개체 틀 8"/>
          <p:cNvSpPr txBox="1">
            <a:spLocks/>
          </p:cNvSpPr>
          <p:nvPr/>
        </p:nvSpPr>
        <p:spPr>
          <a:xfrm>
            <a:off x="917349" y="140941"/>
            <a:ext cx="8099878" cy="6576118"/>
          </a:xfrm>
          <a:prstGeom prst="rect">
            <a:avLst/>
          </a:prstGeom>
          <a:solidFill>
            <a:srgbClr val="373B46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ko-KR" sz="1300" b="0" i="0" u="none" strike="noStrike" kern="1200" cap="none" spc="-90" normalizeH="0" baseline="0" noProof="0" dirty="0">
              <a:ln>
                <a:solidFill>
                  <a:srgbClr val="33394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SpoqaHanSans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69847" y="635590"/>
            <a:ext cx="5281826" cy="488202"/>
          </a:xfrm>
        </p:spPr>
        <p:txBody>
          <a:bodyPr/>
          <a:lstStyle/>
          <a:p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835634" y="6080535"/>
            <a:ext cx="8219465" cy="450883"/>
          </a:xfrm>
        </p:spPr>
        <p:txBody>
          <a:bodyPr/>
          <a:lstStyle/>
          <a:p>
            <a:r>
              <a:rPr lang="en-US" altLang="ko-KR" sz="1100" dirty="0">
                <a:solidFill>
                  <a:schemeClr val="bg1"/>
                </a:solidFill>
              </a:rPr>
              <a:t>Designed by Jae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COMPUTER</a:t>
            </a:r>
          </a:p>
          <a:p>
            <a:r>
              <a:rPr lang="en-US" altLang="ko-KR" dirty="0"/>
              <a:t>SCIENCE</a:t>
            </a:r>
          </a:p>
          <a:p>
            <a:r>
              <a:rPr lang="en-US" altLang="ko-KR" dirty="0"/>
              <a:t>PEOPLE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2345794" y="3010692"/>
            <a:ext cx="5281826" cy="1131464"/>
            <a:chOff x="2185774" y="1670954"/>
            <a:chExt cx="5601866" cy="1163995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2185774" y="2834949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2185774" y="1670954"/>
              <a:ext cx="5601866" cy="0"/>
            </a:xfrm>
            <a:prstGeom prst="line">
              <a:avLst/>
            </a:prstGeom>
            <a:ln w="12700">
              <a:solidFill>
                <a:srgbClr val="E8BF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직선 연결선 21"/>
          <p:cNvCxnSpPr/>
          <p:nvPr/>
        </p:nvCxnSpPr>
        <p:spPr>
          <a:xfrm>
            <a:off x="4893311" y="5814450"/>
            <a:ext cx="147954" cy="99353"/>
          </a:xfrm>
          <a:prstGeom prst="line">
            <a:avLst/>
          </a:prstGeom>
          <a:ln w="6350" cap="rnd" cmpd="sng">
            <a:solidFill>
              <a:srgbClr val="E8BF89"/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내용 개체 틀 3"/>
          <p:cNvSpPr txBox="1">
            <a:spLocks/>
          </p:cNvSpPr>
          <p:nvPr/>
        </p:nvSpPr>
        <p:spPr>
          <a:xfrm>
            <a:off x="835634" y="2688819"/>
            <a:ext cx="8219465" cy="18266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3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4000" b="1" i="0" u="none" strike="noStrike" kern="1200" cap="none" spc="-90" normalizeH="0" baseline="0" noProof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poqaHanSans"/>
                <a:cs typeface="+mn-cs"/>
              </a:rPr>
              <a:t>감사합니다</a:t>
            </a:r>
            <a:r>
              <a:rPr kumimoji="0" lang="en-US" altLang="ko-KR" sz="4000" b="1" i="0" u="none" strike="noStrike" kern="1200" cap="none" spc="-90" normalizeH="0" baseline="0" noProof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SpoqaHanSans"/>
                <a:cs typeface="+mn-cs"/>
              </a:rPr>
              <a:t>!</a:t>
            </a:r>
            <a:endParaRPr kumimoji="0" lang="en-US" altLang="en-US" sz="4000" b="1" i="0" u="none" strike="noStrike" kern="1200" cap="none" spc="-90" normalizeH="0" baseline="0" noProof="0" dirty="0">
              <a:ln>
                <a:solidFill>
                  <a:srgbClr val="333944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SpoqaHanSans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1BDE3A5-18BD-4110-9E87-2A34A01D7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0164"/>
            <a:ext cx="798460" cy="49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3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poqa">
      <a:majorFont>
        <a:latin typeface="SpoqaHanSans"/>
        <a:ea typeface="SpoqaHanSans"/>
        <a:cs typeface=""/>
      </a:majorFont>
      <a:minorFont>
        <a:latin typeface="SpoqaHanSans-thin"/>
        <a:ea typeface="SpoqaHanSans-thin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2351</TotalTime>
  <Words>129</Words>
  <Application>Microsoft Office PowerPoint</Application>
  <PresentationFormat>화면 슬라이드 쇼(4:3)</PresentationFormat>
  <Paragraphs>70</Paragraphs>
  <Slides>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go</vt:lpstr>
      <vt:lpstr>Gobold</vt:lpstr>
      <vt:lpstr>SpoqaHanSans</vt:lpstr>
      <vt:lpstr>SpoqaHanSans-thin</vt:lpstr>
      <vt:lpstr>맑은 고딕</vt:lpstr>
      <vt:lpstr>Arial</vt:lpstr>
      <vt:lpstr>Office 테마</vt:lpstr>
      <vt:lpstr>YONGTUBE</vt:lpstr>
      <vt:lpstr>역할 분담</vt:lpstr>
      <vt:lpstr>목차</vt:lpstr>
      <vt:lpstr>DB 구성</vt:lpstr>
      <vt:lpstr>MVC 2 Pattern를 이용한 클래스 구조</vt:lpstr>
      <vt:lpstr>주요 기능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최원석</dc:creator>
  <cp:lastModifiedBy>영재 최</cp:lastModifiedBy>
  <cp:revision>454</cp:revision>
  <dcterms:created xsi:type="dcterms:W3CDTF">2016-11-18T22:13:00Z</dcterms:created>
  <dcterms:modified xsi:type="dcterms:W3CDTF">2019-06-19T03:08:27Z</dcterms:modified>
</cp:coreProperties>
</file>

<file path=docProps/thumbnail.jpeg>
</file>